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85" r:id="rId16"/>
    <p:sldId id="274" r:id="rId17"/>
    <p:sldId id="261" r:id="rId18"/>
    <p:sldId id="262" r:id="rId19"/>
    <p:sldId id="265" r:id="rId20"/>
    <p:sldId id="284" r:id="rId21"/>
    <p:sldId id="278" r:id="rId22"/>
    <p:sldId id="279" r:id="rId23"/>
    <p:sldId id="283" r:id="rId24"/>
    <p:sldId id="281" r:id="rId25"/>
    <p:sldId id="276" r:id="rId26"/>
    <p:sldId id="258" r:id="rId27"/>
    <p:sldId id="280" r:id="rId28"/>
    <p:sldId id="259" r:id="rId29"/>
    <p:sldId id="273" r:id="rId30"/>
    <p:sldId id="26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710"/>
  </p:normalViewPr>
  <p:slideViewPr>
    <p:cSldViewPr snapToGrid="0">
      <p:cViewPr varScale="1">
        <p:scale>
          <a:sx n="173" d="100"/>
          <a:sy n="173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ISO 31-0</a:t>
            </a:r>
            <a:r>
              <a:rPr lang="ja-JP" altLang="en-US" sz="1200"/>
              <a:t>と</a:t>
            </a:r>
            <a:r>
              <a:rPr lang="en-US" altLang="ja-JP" sz="1200" dirty="0"/>
              <a:t>JIS Z8401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6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23125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4F266F-7123-E148-1C68-58E98029110B}"/>
              </a:ext>
            </a:extLst>
          </p:cNvPr>
          <p:cNvSpPr txBox="1"/>
          <p:nvPr/>
        </p:nvSpPr>
        <p:spPr>
          <a:xfrm>
            <a:off x="1775840" y="5007075"/>
            <a:ext cx="5176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本文書の構成は、かなり学術よりの人が読むことを意識している。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IT</a:t>
            </a:r>
            <a:r>
              <a:rPr kumimoji="1" lang="ja-JP" altLang="en-US" sz="1400" b="1">
                <a:solidFill>
                  <a:srgbClr val="C00000"/>
                </a:solidFill>
              </a:rPr>
              <a:t>勉強会などで話すためのスライド資料としては、さらに平易な表現と大幅な文書全体の再構成を要するであろう。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 b="1"/>
              <a:t>用途</a:t>
            </a:r>
            <a:r>
              <a:rPr lang="ja-JP" altLang="en-US" b="1"/>
              <a:t>と</a:t>
            </a:r>
            <a:r>
              <a:rPr kumimoji="1" lang="ja-JP" altLang="en-US" b="1"/>
              <a:t>有用性</a:t>
            </a:r>
            <a:r>
              <a:rPr kumimoji="1" lang="ja-JP" altLang="en-US"/>
              <a:t>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849001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/>
              <a:t>割合数値の記載文書の</a:t>
            </a:r>
            <a:r>
              <a:rPr lang="ja-JP" altLang="en-US" sz="2400" b="1"/>
              <a:t>完成度</a:t>
            </a:r>
            <a:r>
              <a:rPr lang="ja-JP" altLang="en-US" sz="2400"/>
              <a:t>が分かる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sz="1800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ja-JP" sz="1700" dirty="0"/>
          </a:p>
          <a:p>
            <a:r>
              <a:rPr lang="ja-JP" altLang="en-US" sz="2400"/>
              <a:t>上記で発見した不備は、</a:t>
            </a:r>
            <a:r>
              <a:rPr lang="ja-JP" altLang="en-US" sz="2400" b="1"/>
              <a:t>訂正</a:t>
            </a:r>
            <a:r>
              <a:rPr lang="en-US" altLang="ja-JP" sz="2400" b="1" dirty="0"/>
              <a:t>/</a:t>
            </a:r>
            <a:r>
              <a:rPr lang="ja-JP" altLang="en-US" sz="2400" b="1"/>
              <a:t>改善</a:t>
            </a:r>
            <a:r>
              <a:rPr lang="ja-JP" altLang="en-US" sz="2400"/>
              <a:t>が可能な場合も多い。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</a:t>
            </a:r>
            <a:r>
              <a:rPr lang="ja-JP" altLang="en-US" sz="3600" b="1" u="sng"/>
              <a:t>文法</a:t>
            </a:r>
            <a:endParaRPr kumimoji="1" lang="ja-JP" altLang="en-US" sz="3600" b="1" u="sng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切り捨て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</a:t>
            </a:r>
            <a:r>
              <a:rPr lang="ja-JP" altLang="en-US" sz="2000" u="sng"/>
              <a:t>四捨五入した値の最下位の桁を四捨五入した</a:t>
            </a:r>
            <a:r>
              <a:rPr lang="ja-JP" altLang="en-US" sz="2000"/>
              <a:t>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-5e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偶数丸め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-5o</a:t>
            </a:r>
            <a:r>
              <a:rPr lang="ja-JP" altLang="en-US" sz="2000"/>
              <a:t>は</a:t>
            </a:r>
            <a:r>
              <a:rPr lang="ja-JP" altLang="en-US" sz="2000" b="1"/>
              <a:t>奇数丸め</a:t>
            </a:r>
            <a:r>
              <a:rPr lang="ja-JP" altLang="en-US" sz="2000"/>
              <a:t>であることを指定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与えた近似値の内、次を満たす個数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分子になりうる整数全てをコンマ区切りで。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で、色無し平文テキストへ変換。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と</a:t>
            </a:r>
            <a:r>
              <a:rPr lang="ja-JP" altLang="en-US" sz="4000" u="sng"/>
              <a:t>共に</a:t>
            </a:r>
            <a:r>
              <a:rPr lang="ja-JP" altLang="en-US" sz="4000"/>
              <a:t>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出力の色を消す</a:t>
            </a:r>
            <a:r>
              <a:rPr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テキストビューアの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altLang="ja-JP" dirty="0"/>
              <a:t> </a:t>
            </a:r>
            <a:r>
              <a:rPr lang="ja-JP" altLang="en-US"/>
              <a:t>を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ことは重要である。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</a:t>
            </a:r>
            <a:r>
              <a:rPr kumimoji="1" lang="ja-JP" altLang="en-US" sz="3600" u="sng"/>
              <a:t>完成度</a:t>
            </a:r>
            <a:r>
              <a:rPr kumimoji="1" lang="ja-JP" altLang="en-US" sz="360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</a:t>
            </a:r>
            <a:r>
              <a:rPr kumimoji="1" lang="en-US" altLang="ja-JP" sz="1900" dirty="0"/>
              <a:t>(1.0%</a:t>
            </a:r>
            <a:r>
              <a:rPr kumimoji="1" lang="ja-JP" altLang="en-US" sz="1900"/>
              <a:t>を与えても</a:t>
            </a:r>
            <a:r>
              <a:rPr kumimoji="1" lang="en-US" altLang="ja-JP" sz="1900" dirty="0"/>
              <a:t>1%</a:t>
            </a:r>
            <a:r>
              <a:rPr kumimoji="1" lang="ja-JP" altLang="en-US" sz="1900"/>
              <a:t>とみなして近似幅が拡大</a:t>
            </a:r>
            <a:r>
              <a:rPr kumimoji="1" lang="en-US" altLang="ja-JP" sz="1900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数理的な思いつきを検証容易としたい。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必要な機能の網羅と洗練を済ませることが前提。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ゆくゆくは、普及させたい。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できるだけ多くの人に使ってもらいたい。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ジャーナリストの人も容易に使えるようにしたい。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そのために、機能の設計は高度に洗練したい。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>
            <a:normAutofit/>
          </a:bodyPr>
          <a:lstStyle/>
          <a:p>
            <a:r>
              <a:rPr lang="ja-JP" altLang="en-US"/>
              <a:t>割合を表す数の近似値が、いくつか与えられた場合に、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で計算した結果、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人のデータの</a:t>
            </a:r>
            <a:br>
              <a:rPr kumimoji="1" lang="en-US" altLang="ja-JP" dirty="0"/>
            </a:br>
            <a:r>
              <a:rPr kumimoji="1" lang="ja-JP" altLang="en-US"/>
              <a:t>混在の可能性が見つかった。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 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06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単純に数値の書き写しをミスした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数値丸めの際が不適切であった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 </a:t>
            </a:r>
            <a:r>
              <a:rPr lang="en-US" altLang="ja-JP" dirty="0"/>
              <a:t>: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200"/>
              <a:t>例</a:t>
            </a:r>
            <a:r>
              <a:rPr lang="en-US" altLang="ja-JP" sz="2200" dirty="0"/>
              <a:t>: 3.45</a:t>
            </a:r>
            <a:r>
              <a:rPr lang="ja-JP" altLang="en-US" sz="2200"/>
              <a:t> →</a:t>
            </a:r>
            <a:r>
              <a:rPr lang="en-US" altLang="ja-JP" sz="2200" dirty="0"/>
              <a:t> 3.5</a:t>
            </a:r>
            <a:r>
              <a:rPr lang="ja-JP" altLang="en-US" sz="2200"/>
              <a:t> → </a:t>
            </a:r>
            <a:r>
              <a:rPr lang="en-US" altLang="ja-JP" sz="2200" dirty="0"/>
              <a:t>4 ; 3.45 </a:t>
            </a:r>
            <a:r>
              <a:rPr lang="ja-JP" altLang="en-US" sz="2200"/>
              <a:t>の単純な四捨五入は</a:t>
            </a:r>
            <a:r>
              <a:rPr lang="en-US" altLang="ja-JP" sz="2200" dirty="0"/>
              <a:t> 3</a:t>
            </a:r>
            <a:r>
              <a:rPr lang="ja-JP" altLang="en-US" sz="2200"/>
              <a:t> 。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400"/>
              <a:t>このような場合は、</a:t>
            </a:r>
            <a:r>
              <a:rPr lang="en-US" altLang="ja-JP" sz="2400" dirty="0"/>
              <a:t> 1/20</a:t>
            </a:r>
            <a:r>
              <a:rPr lang="ja-JP" altLang="en-US" sz="2400"/>
              <a:t>の確率で、割合近似値が間違う。</a:t>
            </a:r>
            <a:endParaRPr lang="en-US" altLang="ja-JP" sz="2400" dirty="0"/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</a:t>
            </a:r>
            <a:r>
              <a:rPr lang="ja-JP" altLang="en-US"/>
              <a:t>を文書作成者が</a:t>
            </a:r>
            <a:r>
              <a:rPr kumimoji="1" lang="ja-JP" altLang="en-US"/>
              <a:t>誤った 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 </a:t>
            </a:r>
            <a:r>
              <a:rPr lang="en-US" altLang="ja-JP" dirty="0"/>
              <a:t>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文書の体裁だけを取り繕う人が、文書作成に関わっていた。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0397" y="4332984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Q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Q 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</a:t>
            </a:r>
            <a:r>
              <a:rPr lang="en-US" altLang="ja-JP" dirty="0"/>
              <a:t>10</a:t>
            </a:r>
            <a:r>
              <a:rPr lang="ja-JP" altLang="en-US"/>
              <a:t>進数で記載されていたとする。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Q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Q , Q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Q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[Q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 Q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Q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特に、素朴な疑問に的確に応じているか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4015</TotalTime>
  <Words>3051</Words>
  <Application>Microsoft Macintosh PowerPoint</Application>
  <PresentationFormat>画面に合わせる (4:3)</PresentationFormat>
  <Paragraphs>221</Paragraphs>
  <Slides>30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と共に使うプログラム</vt:lpstr>
      <vt:lpstr>コマンドdenomfindの完成度について</vt:lpstr>
      <vt:lpstr>コマンドdenomfindの今後の計画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 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62</cp:revision>
  <cp:lastPrinted>2022-10-14T15:12:10Z</cp:lastPrinted>
  <dcterms:created xsi:type="dcterms:W3CDTF">2022-10-12T13:00:37Z</dcterms:created>
  <dcterms:modified xsi:type="dcterms:W3CDTF">2022-10-15T12:48:25Z</dcterms:modified>
</cp:coreProperties>
</file>